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72" r:id="rId4"/>
    <p:sldId id="269" r:id="rId5"/>
    <p:sldId id="259" r:id="rId6"/>
    <p:sldId id="271" r:id="rId7"/>
    <p:sldId id="270" r:id="rId8"/>
    <p:sldId id="274" r:id="rId9"/>
    <p:sldId id="277" r:id="rId10"/>
    <p:sldId id="257" r:id="rId11"/>
    <p:sldId id="273" r:id="rId12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-108" y="-34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10/3/2016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10/3/2016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10/3/2016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10/3/2016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10/3/2016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10/3/2016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10/3/2016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Good </a:t>
            </a:r>
            <a:r>
              <a:rPr lang="en-US" sz="4800" dirty="0" smtClean="0"/>
              <a:t>Morning !!!!!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Get out your map and your worksheet from last week (if you have not already turned it in). Those will need to be turned in before you leave today. I will give you five mins to finish up your map and then we are moving on. </a:t>
            </a:r>
          </a:p>
          <a:p>
            <a:endParaRPr lang="en-US" sz="2800" dirty="0"/>
          </a:p>
          <a:p>
            <a:r>
              <a:rPr lang="en-US" sz="2800" dirty="0" smtClean="0"/>
              <a:t>Today we are identifying the way that the British King plans on paying for the French and Indian war. </a:t>
            </a:r>
          </a:p>
          <a:p>
            <a:endParaRPr lang="en-US" sz="2800" dirty="0"/>
          </a:p>
          <a:p>
            <a:r>
              <a:rPr lang="en-US" sz="2800" dirty="0" smtClean="0"/>
              <a:t>Hint: people are not going to like it.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20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1212" y="5453150"/>
            <a:ext cx="9144000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i="1" dirty="0">
                <a:solidFill>
                  <a:schemeClr val="bg1"/>
                </a:solidFill>
              </a:rPr>
              <a:t>British Taxation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381000"/>
            <a:ext cx="7710996" cy="51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1206500"/>
            <a:ext cx="2895600" cy="47218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Colonist Reaction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2414" y="1828800"/>
            <a:ext cx="6857998" cy="4191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Protest – public demonstrations, loud</a:t>
            </a:r>
            <a:endParaRPr lang="en-US" sz="2800" dirty="0"/>
          </a:p>
          <a:p>
            <a:r>
              <a:rPr lang="en-US" sz="2800" dirty="0" smtClean="0"/>
              <a:t>Boycotts – refusal to buy goods from Britain</a:t>
            </a:r>
            <a:endParaRPr lang="en-US" sz="2800" dirty="0"/>
          </a:p>
          <a:p>
            <a:r>
              <a:rPr lang="en-US" sz="2800" dirty="0" smtClean="0"/>
              <a:t>Smuggling in goods, making normal people criminals</a:t>
            </a:r>
          </a:p>
          <a:p>
            <a:endParaRPr lang="en-US" sz="2800" dirty="0"/>
          </a:p>
          <a:p>
            <a:r>
              <a:rPr lang="en-US" sz="2800" dirty="0" smtClean="0"/>
              <a:t>The Parliament (the British Legislature) did repeal the </a:t>
            </a:r>
          </a:p>
          <a:p>
            <a:pPr marL="0" indent="0">
              <a:buNone/>
            </a:pPr>
            <a:r>
              <a:rPr lang="en-US" sz="2800" dirty="0" smtClean="0"/>
              <a:t>Stamp act but not soon enough.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6" y="-1"/>
            <a:ext cx="9489191" cy="702273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04125" y="2609850"/>
            <a:ext cx="171405" cy="1905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427295" y="2590800"/>
            <a:ext cx="171405" cy="1905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5530" y="2419350"/>
            <a:ext cx="144742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Boston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98700" y="2400300"/>
            <a:ext cx="144742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DEBT!!!!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French and Indian war was expensive</a:t>
            </a:r>
            <a:endParaRPr lang="en-US" sz="3600" dirty="0"/>
          </a:p>
          <a:p>
            <a:r>
              <a:rPr lang="en-US" sz="3600" dirty="0" smtClean="0"/>
              <a:t>The King of England imposed higher taxes to raise money to pay off war debts</a:t>
            </a:r>
          </a:p>
          <a:p>
            <a:r>
              <a:rPr lang="en-US" sz="3600" u="sng" dirty="0" smtClean="0"/>
              <a:t>The colonists still did not have any representation in England.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41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612" y="53340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Colonial Perspective after French and Indian War: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012" y="1676400"/>
            <a:ext cx="982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Colonists enjoyed economic independence from Great Britain because of Salutary Neglect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Colonists wanted limited Government interference from Great Britain and a free trade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Distance from Great Britain (3000 miles away) made colonial representation in Parliament impossible.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Many colonists believed lack of representation violated their rights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228600"/>
            <a:ext cx="5486400" cy="64338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37412" y="9906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Colonists didn’t want to be taxed unless they could have representatives in British Parliament to act on their behalf. Without this, they believed they had no political voice. </a:t>
            </a:r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533400"/>
            <a:ext cx="10134600" cy="1066800"/>
          </a:xfrm>
        </p:spPr>
        <p:txBody>
          <a:bodyPr>
            <a:no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British want to tax the Colonies…..</a:t>
            </a:r>
          </a:p>
        </p:txBody>
      </p:sp>
      <p:pic>
        <p:nvPicPr>
          <p:cNvPr id="2052" name="Picture 4" descr="Image result for british taxation of the 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752600"/>
            <a:ext cx="1096198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012" y="3048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Stamp Act (1765</a:t>
            </a:r>
            <a:r>
              <a:rPr lang="en-US" sz="3200" i="1" dirty="0" smtClean="0"/>
              <a:t>): Tax on things</a:t>
            </a:r>
            <a:endParaRPr lang="en-US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46212" y="1143000"/>
            <a:ext cx="967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Required legal documents and paper products to have an official stamp showing that a tax had been paid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Legal documents, licenses, news paper and even playing cards were required to have a stamp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3778348"/>
            <a:ext cx="2819400" cy="3079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3" y="3697545"/>
            <a:ext cx="2219325" cy="30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Sugar </a:t>
            </a:r>
            <a:r>
              <a:rPr lang="en-US" u="sng" dirty="0" smtClean="0"/>
              <a:t>Act - Food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828800"/>
            <a:ext cx="10050233" cy="495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Tariff on good that were not bought from Britain.</a:t>
            </a:r>
          </a:p>
          <a:p>
            <a:r>
              <a:rPr lang="en-US" sz="3500" dirty="0" smtClean="0"/>
              <a:t>Sugar, coffee and wine. </a:t>
            </a:r>
          </a:p>
          <a:p>
            <a:r>
              <a:rPr lang="en-US" sz="3500" dirty="0" smtClean="0"/>
              <a:t>It made British goods cheaper so the colonist were forced to by from them. </a:t>
            </a:r>
          </a:p>
          <a:p>
            <a:pPr marL="0" indent="0">
              <a:buNone/>
            </a:pPr>
            <a:endParaRPr lang="en-US" sz="35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4876800"/>
            <a:ext cx="258535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Tea Act/Townshend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7238998" cy="4191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This law gave the East India Company (British) the sole right to sell tea in the colonies</a:t>
            </a:r>
          </a:p>
          <a:p>
            <a:r>
              <a:rPr lang="en-US" sz="3600" dirty="0" smtClean="0"/>
              <a:t>No other company could sell tea there, even if the colonist wanted a different type of tea.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182880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162</TotalTime>
  <Words>382</Words>
  <Application>Microsoft Office PowerPoint</Application>
  <PresentationFormat>Custom</PresentationFormat>
  <Paragraphs>41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Watercolor_16x9</vt:lpstr>
      <vt:lpstr>Good Morning !!!!!</vt:lpstr>
      <vt:lpstr>PowerPoint Presentation</vt:lpstr>
      <vt:lpstr>DEBT!!!!</vt:lpstr>
      <vt:lpstr>PowerPoint Presentation</vt:lpstr>
      <vt:lpstr>PowerPoint Presentation</vt:lpstr>
      <vt:lpstr>PowerPoint Presentation</vt:lpstr>
      <vt:lpstr>PowerPoint Presentation</vt:lpstr>
      <vt:lpstr>Sugar Act - Food</vt:lpstr>
      <vt:lpstr>Tea Act/Townshend</vt:lpstr>
      <vt:lpstr>British Taxation</vt:lpstr>
      <vt:lpstr>Colonist Reaction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Taxation</dc:title>
  <dc:creator>MATTHEW MARCHBANKS</dc:creator>
  <cp:lastModifiedBy>AISD Employee</cp:lastModifiedBy>
  <cp:revision>36</cp:revision>
  <cp:lastPrinted>2016-09-30T22:04:19Z</cp:lastPrinted>
  <dcterms:created xsi:type="dcterms:W3CDTF">2016-09-30T17:15:10Z</dcterms:created>
  <dcterms:modified xsi:type="dcterms:W3CDTF">2016-10-03T15:41:36Z</dcterms:modified>
</cp:coreProperties>
</file>